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3" r:id="rId16"/>
    <p:sldId id="272" r:id="rId17"/>
    <p:sldId id="269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82" d="100"/>
          <a:sy n="82" d="100"/>
        </p:scale>
        <p:origin x="-94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1" y="304800"/>
            <a:ext cx="8610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Now got to manager app present on the right top corner which should result in error</a:t>
            </a:r>
            <a:endParaRPr lang="en-GB" sz="24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So we need to edit the context.xml file in order to rectify the error. Do the following steps by moving to tomcat </a:t>
            </a:r>
            <a:endParaRPr lang="en-GB" sz="2400" dirty="0"/>
          </a:p>
        </p:txBody>
      </p:sp>
      <p:pic>
        <p:nvPicPr>
          <p:cNvPr id="1126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61975" y="1981200"/>
            <a:ext cx="794385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Comment out the value class name with &lt;!- - and  - - &gt;</a:t>
            </a:r>
            <a:r>
              <a:rPr lang="en-US" sz="2000" dirty="0" smtClean="0">
                <a:sym typeface="Wingdings" pitchFamily="2" charset="2"/>
              </a:rPr>
              <a:t> as shown below the save and quit using   </a:t>
            </a:r>
            <a:r>
              <a:rPr lang="en-US" sz="2000" dirty="0" err="1" smtClean="0">
                <a:sym typeface="Wingdings" pitchFamily="2" charset="2"/>
              </a:rPr>
              <a:t>wq</a:t>
            </a:r>
            <a:endParaRPr lang="en-GB" sz="2000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752600"/>
            <a:ext cx="6553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276600"/>
            <a:ext cx="61531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Repeat the same in another manager app </a:t>
            </a:r>
            <a:endParaRPr lang="en-GB" sz="3600" dirty="0"/>
          </a:p>
        </p:txBody>
      </p:sp>
      <p:pic>
        <p:nvPicPr>
          <p:cNvPr id="1331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2590800"/>
            <a:ext cx="8001000" cy="1805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Comment out the value class name with &lt;!- - and  - - &gt;</a:t>
            </a:r>
            <a:r>
              <a:rPr lang="en-US" sz="2000" dirty="0" smtClean="0">
                <a:sym typeface="Wingdings" pitchFamily="2" charset="2"/>
              </a:rPr>
              <a:t> as shown below the save and quit using   </a:t>
            </a:r>
            <a:r>
              <a:rPr lang="en-US" sz="2000" dirty="0" err="1" smtClean="0">
                <a:sym typeface="Wingdings" pitchFamily="2" charset="2"/>
              </a:rPr>
              <a:t>wq</a:t>
            </a:r>
            <a:endParaRPr lang="en-GB" sz="2000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752600"/>
            <a:ext cx="6553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276600"/>
            <a:ext cx="61531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after the changes restart the tom cat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move to bin ‘</a:t>
            </a:r>
            <a:r>
              <a:rPr lang="en-US" dirty="0" err="1" smtClean="0"/>
              <a:t>cd</a:t>
            </a:r>
            <a:r>
              <a:rPr lang="en-US" dirty="0" smtClean="0"/>
              <a:t> bin’ and then ./shutdown.sh</a:t>
            </a:r>
          </a:p>
          <a:p>
            <a:r>
              <a:rPr lang="en-US" dirty="0" smtClean="0"/>
              <a:t>Then again start tomcat by the command ./startup.sh</a:t>
            </a:r>
          </a:p>
          <a:p>
            <a:r>
              <a:rPr lang="en-US" dirty="0" smtClean="0"/>
              <a:t>Then again try to run the tomcat server by giving the </a:t>
            </a:r>
            <a:r>
              <a:rPr lang="en-US" dirty="0" err="1" smtClean="0"/>
              <a:t>url</a:t>
            </a:r>
            <a:r>
              <a:rPr lang="en-US" dirty="0" smtClean="0"/>
              <a:t> with public IP and local host address 8080</a:t>
            </a:r>
          </a:p>
          <a:p>
            <a:r>
              <a:rPr lang="en-US" dirty="0" smtClean="0"/>
              <a:t>It should then ask for the credentials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990600"/>
            <a:ext cx="8050085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for credentials we have to </a:t>
            </a:r>
            <a:r>
              <a:rPr lang="en-US" dirty="0" err="1" smtClean="0"/>
              <a:t>gofor</a:t>
            </a:r>
            <a:r>
              <a:rPr lang="en-US" dirty="0" smtClean="0"/>
              <a:t>  ‘conf’ directory in tomcat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cd</a:t>
            </a:r>
            <a:r>
              <a:rPr lang="en-US" dirty="0" smtClean="0"/>
              <a:t> conf</a:t>
            </a:r>
          </a:p>
          <a:p>
            <a:r>
              <a:rPr lang="en-US" dirty="0" smtClean="0"/>
              <a:t>Now we need to edit the tomcat users.xml file using the command vi tomcat-users.xml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762000"/>
            <a:ext cx="8050085" cy="53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Goto</a:t>
            </a:r>
            <a:r>
              <a:rPr lang="en-US" dirty="0" smtClean="0"/>
              <a:t>-&gt; tomcat server-&gt;binary distributions-&gt;tar.gz file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 smtClean="0"/>
              <a:t>After the filed opened then </a:t>
            </a:r>
            <a:r>
              <a:rPr lang="en-US" sz="3100" dirty="0" err="1" smtClean="0"/>
              <a:t>goto</a:t>
            </a:r>
            <a:r>
              <a:rPr lang="en-US" sz="3100" dirty="0" smtClean="0"/>
              <a:t> end of the file by pressing ‘</a:t>
            </a:r>
            <a:r>
              <a:rPr lang="en-US" sz="3100" dirty="0" err="1" smtClean="0"/>
              <a:t>shiftg</a:t>
            </a:r>
            <a:r>
              <a:rPr lang="en-US" dirty="0" smtClean="0"/>
              <a:t>’</a:t>
            </a:r>
            <a:endParaRPr lang="en-GB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1512" y="1828800"/>
            <a:ext cx="7800975" cy="339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After adding the lines to the file save and quit then again restart the tom cat server</a:t>
            </a:r>
            <a:endParaRPr lang="en-GB" sz="2800" dirty="0"/>
          </a:p>
        </p:txBody>
      </p:sp>
      <p:pic>
        <p:nvPicPr>
          <p:cNvPr id="1843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88785" y="2133600"/>
            <a:ext cx="6271229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Then use </a:t>
            </a:r>
            <a:r>
              <a:rPr lang="en-US" sz="2800" dirty="0" err="1" smtClean="0"/>
              <a:t>tomcatdown</a:t>
            </a:r>
            <a:r>
              <a:rPr lang="en-US" sz="2800" dirty="0" smtClean="0"/>
              <a:t> to shutdown and next </a:t>
            </a:r>
            <a:r>
              <a:rPr lang="en-US" sz="2800" dirty="0" err="1" smtClean="0"/>
              <a:t>tomcatup</a:t>
            </a:r>
            <a:r>
              <a:rPr lang="en-US" sz="2800" dirty="0" smtClean="0"/>
              <a:t> to restart </a:t>
            </a:r>
            <a:r>
              <a:rPr lang="en-GB" sz="2800" dirty="0" smtClean="0"/>
              <a:t/>
            </a:r>
            <a:br>
              <a:rPr lang="en-GB" sz="2800" dirty="0" smtClean="0"/>
            </a:br>
            <a:endParaRPr lang="en-GB" sz="2800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Now again the run tomcat using the </a:t>
            </a:r>
            <a:r>
              <a:rPr lang="en-US" sz="2400" dirty="0" err="1" smtClean="0"/>
              <a:t>ip</a:t>
            </a:r>
            <a:r>
              <a:rPr lang="en-US" sz="2400" dirty="0" smtClean="0"/>
              <a:t> and local port 8080 in </a:t>
            </a:r>
            <a:r>
              <a:rPr lang="en-US" sz="2400" dirty="0" err="1" smtClean="0"/>
              <a:t>url</a:t>
            </a:r>
            <a:r>
              <a:rPr lang="en-US" sz="2400" dirty="0" smtClean="0"/>
              <a:t> and see it asks for user id and password give the credentials as tomcat and s3cret</a:t>
            </a:r>
            <a:endParaRPr lang="en-GB" sz="24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 see the tomcat runs successfully</a:t>
            </a:r>
            <a:endParaRPr lang="en-GB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Launch new ec2 instance with modifications to add tags and security group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1" y="1600200"/>
            <a:ext cx="829224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762000"/>
            <a:ext cx="805008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Copy the public IP from the instance and start </a:t>
            </a:r>
            <a:r>
              <a:rPr lang="en-US" sz="2800" dirty="0" err="1" smtClean="0"/>
              <a:t>ssh</a:t>
            </a:r>
            <a:r>
              <a:rPr lang="en-US" sz="2800" dirty="0" smtClean="0"/>
              <a:t> in </a:t>
            </a:r>
            <a:r>
              <a:rPr lang="en-US" sz="2800" dirty="0" err="1" smtClean="0"/>
              <a:t>mobaxterm</a:t>
            </a:r>
            <a:endParaRPr lang="en-GB" sz="28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Now change to root directory and install java</a:t>
            </a:r>
            <a:endParaRPr lang="en-GB" sz="32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3124200"/>
            <a:ext cx="8229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428750"/>
            <a:ext cx="7620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33405"/>
            <a:ext cx="8153400" cy="624359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Move the tomcat -9.0.54 to just tomcat and move to bin directory</a:t>
            </a:r>
            <a:endParaRPr lang="en-GB" sz="28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Check for tomcat installation by using the public IP and the local port address 8080</a:t>
            </a:r>
            <a:endParaRPr lang="en-GB" sz="24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325</Words>
  <Application>Microsoft Office PowerPoint</Application>
  <PresentationFormat>On-screen Show (4:3)</PresentationFormat>
  <Paragraphs>24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Goto-&gt; tomcat server-&gt;binary distributions-&gt;tar.gz file</vt:lpstr>
      <vt:lpstr>Launch new ec2 instance with modifications to add tags and security group</vt:lpstr>
      <vt:lpstr>Slide 4</vt:lpstr>
      <vt:lpstr>Copy the public IP from the instance and start ssh in mobaxterm</vt:lpstr>
      <vt:lpstr>Now change to root directory and install java</vt:lpstr>
      <vt:lpstr>Slide 7</vt:lpstr>
      <vt:lpstr>Move the tomcat -9.0.54 to just tomcat and move to bin directory</vt:lpstr>
      <vt:lpstr>Check for tomcat installation by using the public IP and the local port address 8080</vt:lpstr>
      <vt:lpstr>Now got to manager app present on the right top corner which should result in error</vt:lpstr>
      <vt:lpstr>So we need to edit the context.xml file in order to rectify the error. Do the following steps by moving to tomcat </vt:lpstr>
      <vt:lpstr>Comment out the value class name with &lt;!- - and  - - &gt; as shown below the save and quit using   wq</vt:lpstr>
      <vt:lpstr>Repeat the same in another manager app </vt:lpstr>
      <vt:lpstr>Slide 14</vt:lpstr>
      <vt:lpstr>Comment out the value class name with &lt;!- - and  - - &gt; as shown below the save and quit using   wq</vt:lpstr>
      <vt:lpstr> after the changes restart the tom cat server</vt:lpstr>
      <vt:lpstr>Slide 17</vt:lpstr>
      <vt:lpstr>So for credentials we have to gofor  ‘conf’ directory in tomcat</vt:lpstr>
      <vt:lpstr>Slide 19</vt:lpstr>
      <vt:lpstr>After the filed opened then goto end of the file by pressing ‘shiftg’</vt:lpstr>
      <vt:lpstr>After adding the lines to the file save and quit then again restart the tom cat server</vt:lpstr>
      <vt:lpstr>Then use tomcatdown to shutdown and next tomcatup to restart  </vt:lpstr>
      <vt:lpstr>Now again the run tomcat using the ip and local port 8080 in url and see it asks for user id and password give the credentials as tomcat and s3cret</vt:lpstr>
      <vt:lpstr>We can see the tomcat runs successfully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vicky</dc:creator>
  <cp:lastModifiedBy>vicky</cp:lastModifiedBy>
  <cp:revision>7</cp:revision>
  <dcterms:created xsi:type="dcterms:W3CDTF">2006-08-16T00:00:00Z</dcterms:created>
  <dcterms:modified xsi:type="dcterms:W3CDTF">2023-11-24T04:14:07Z</dcterms:modified>
</cp:coreProperties>
</file>